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</p:sldIdLst>
  <p:sldSz cx="15240000" cy="85725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Century Gothic Paneuropean Bold" panose="020B0604020202020204" charset="0"/>
      <p:regular r:id="rId9"/>
    </p:embeddedFont>
    <p:embeddedFont>
      <p:font typeface="Gotham" panose="02000604030000090004" pitchFamily="2" charset="0"/>
      <p:regular r:id="rId10"/>
      <p:bold r:id="rId11"/>
      <p:italic r:id="rId12"/>
      <p:boldItalic r:id="rId13"/>
    </p:embeddedFont>
    <p:embeddedFont>
      <p:font typeface="Nexa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YagiUhfNo2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324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.pn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7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svg"/><Relationship Id="rId15" Type="http://schemas.openxmlformats.org/officeDocument/2006/relationships/image" Target="../media/image20.png"/><Relationship Id="rId10" Type="http://schemas.openxmlformats.org/officeDocument/2006/relationships/image" Target="../media/image19.sv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575" y="-334708"/>
            <a:ext cx="16491151" cy="9241916"/>
          </a:xfrm>
          <a:custGeom>
            <a:avLst/>
            <a:gdLst/>
            <a:ahLst/>
            <a:cxnLst/>
            <a:rect l="l" t="t" r="r" b="b"/>
            <a:pathLst>
              <a:path w="16491151" h="9241916">
                <a:moveTo>
                  <a:pt x="0" y="0"/>
                </a:moveTo>
                <a:lnTo>
                  <a:pt x="16491150" y="0"/>
                </a:lnTo>
                <a:lnTo>
                  <a:pt x="16491150" y="9241916"/>
                </a:lnTo>
                <a:lnTo>
                  <a:pt x="0" y="924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68739" y="1242000"/>
            <a:ext cx="1312427" cy="1509292"/>
          </a:xfrm>
          <a:custGeom>
            <a:avLst/>
            <a:gdLst/>
            <a:ahLst/>
            <a:cxnLst/>
            <a:rect l="l" t="t" r="r" b="b"/>
            <a:pathLst>
              <a:path w="1312427" h="1509292">
                <a:moveTo>
                  <a:pt x="0" y="0"/>
                </a:moveTo>
                <a:lnTo>
                  <a:pt x="1312427" y="0"/>
                </a:lnTo>
                <a:lnTo>
                  <a:pt x="1312427" y="1509292"/>
                </a:lnTo>
                <a:lnTo>
                  <a:pt x="0" y="15092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3282457" y="1505850"/>
            <a:ext cx="8675086" cy="3679682"/>
          </a:xfrm>
          <a:custGeom>
            <a:avLst/>
            <a:gdLst/>
            <a:ahLst/>
            <a:cxnLst/>
            <a:rect l="l" t="t" r="r" b="b"/>
            <a:pathLst>
              <a:path w="8675086" h="3679682">
                <a:moveTo>
                  <a:pt x="0" y="0"/>
                </a:moveTo>
                <a:lnTo>
                  <a:pt x="8675086" y="0"/>
                </a:lnTo>
                <a:lnTo>
                  <a:pt x="8675086" y="3679682"/>
                </a:lnTo>
                <a:lnTo>
                  <a:pt x="0" y="367968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857250" y="819150"/>
            <a:ext cx="1735405" cy="29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2"/>
              </a:lnSpc>
            </a:pPr>
            <a:r>
              <a:rPr lang="en-US" sz="1808">
                <a:solidFill>
                  <a:srgbClr val="F4F5F7">
                    <a:alpha val="96863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Organisé par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749565"/>
            <a:ext cx="15240000" cy="1401525"/>
            <a:chOff x="0" y="0"/>
            <a:chExt cx="5461672" cy="502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61672" cy="502275"/>
            </a:xfrm>
            <a:custGeom>
              <a:avLst/>
              <a:gdLst/>
              <a:ahLst/>
              <a:cxnLst/>
              <a:rect l="l" t="t" r="r" b="b"/>
              <a:pathLst>
                <a:path w="5461672" h="502275">
                  <a:moveTo>
                    <a:pt x="0" y="0"/>
                  </a:moveTo>
                  <a:lnTo>
                    <a:pt x="5461672" y="0"/>
                  </a:lnTo>
                  <a:lnTo>
                    <a:pt x="5461672" y="502275"/>
                  </a:lnTo>
                  <a:lnTo>
                    <a:pt x="0" y="502275"/>
                  </a:lnTo>
                  <a:close/>
                </a:path>
              </a:pathLst>
            </a:custGeom>
            <a:gradFill rotWithShape="1">
              <a:gsLst>
                <a:gs pos="0">
                  <a:srgbClr val="030815">
                    <a:alpha val="100000"/>
                  </a:srgbClr>
                </a:gs>
                <a:gs pos="33333">
                  <a:srgbClr val="061735">
                    <a:alpha val="100000"/>
                  </a:srgbClr>
                </a:gs>
                <a:gs pos="66667">
                  <a:srgbClr val="0D356B">
                    <a:alpha val="100000"/>
                  </a:srgbClr>
                </a:gs>
                <a:gs pos="100000">
                  <a:srgbClr val="2364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461672" cy="549900"/>
            </a:xfrm>
            <a:prstGeom prst="rect">
              <a:avLst/>
            </a:prstGeom>
          </p:spPr>
          <p:txBody>
            <a:bodyPr lIns="33600" tIns="33600" rIns="33600" bIns="33600" rtlCol="0" anchor="ctr"/>
            <a:lstStyle/>
            <a:p>
              <a:pPr algn="ctr">
                <a:lnSpc>
                  <a:spcPts val="23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6126091"/>
            <a:ext cx="15240000" cy="623474"/>
            <a:chOff x="0" y="0"/>
            <a:chExt cx="20320000" cy="8312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0320000" cy="831298"/>
              <a:chOff x="0" y="0"/>
              <a:chExt cx="2712888" cy="1109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12888" cy="110985"/>
              </a:xfrm>
              <a:custGeom>
                <a:avLst/>
                <a:gdLst/>
                <a:ahLst/>
                <a:cxnLst/>
                <a:rect l="l" t="t" r="r" b="b"/>
                <a:pathLst>
                  <a:path w="2712888" h="110985">
                    <a:moveTo>
                      <a:pt x="0" y="0"/>
                    </a:moveTo>
                    <a:lnTo>
                      <a:pt x="2712888" y="0"/>
                    </a:lnTo>
                    <a:lnTo>
                      <a:pt x="2712888" y="110985"/>
                    </a:lnTo>
                    <a:lnTo>
                      <a:pt x="0" y="110985"/>
                    </a:lnTo>
                    <a:close/>
                  </a:path>
                </a:pathLst>
              </a:custGeom>
              <a:solidFill>
                <a:srgbClr val="030712">
                  <a:alpha val="80000"/>
                </a:srgbClr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12888" cy="1490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8524149" y="112193"/>
              <a:ext cx="606913" cy="606913"/>
            </a:xfrm>
            <a:custGeom>
              <a:avLst/>
              <a:gdLst/>
              <a:ahLst/>
              <a:cxnLst/>
              <a:rect l="l" t="t" r="r" b="b"/>
              <a:pathLst>
                <a:path w="606913" h="606913">
                  <a:moveTo>
                    <a:pt x="0" y="0"/>
                  </a:moveTo>
                  <a:lnTo>
                    <a:pt x="606912" y="0"/>
                  </a:lnTo>
                  <a:lnTo>
                    <a:pt x="606912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247104" y="112193"/>
              <a:ext cx="606913" cy="606913"/>
            </a:xfrm>
            <a:custGeom>
              <a:avLst/>
              <a:gdLst/>
              <a:ahLst/>
              <a:cxnLst/>
              <a:rect l="l" t="t" r="r" b="b"/>
              <a:pathLst>
                <a:path w="606913" h="606913">
                  <a:moveTo>
                    <a:pt x="0" y="0"/>
                  </a:moveTo>
                  <a:lnTo>
                    <a:pt x="606912" y="0"/>
                  </a:lnTo>
                  <a:lnTo>
                    <a:pt x="606912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999947" y="112193"/>
              <a:ext cx="607605" cy="606913"/>
            </a:xfrm>
            <a:custGeom>
              <a:avLst/>
              <a:gdLst/>
              <a:ahLst/>
              <a:cxnLst/>
              <a:rect l="l" t="t" r="r" b="b"/>
              <a:pathLst>
                <a:path w="607605" h="606913">
                  <a:moveTo>
                    <a:pt x="0" y="0"/>
                  </a:moveTo>
                  <a:lnTo>
                    <a:pt x="607605" y="0"/>
                  </a:lnTo>
                  <a:lnTo>
                    <a:pt x="607605" y="606913"/>
                  </a:lnTo>
                  <a:lnTo>
                    <a:pt x="0" y="60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r="-1713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45882" y="268492"/>
              <a:ext cx="4439244" cy="34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3"/>
                </a:lnSpc>
              </a:pPr>
              <a:r>
                <a:rPr lang="en-US" sz="1860" u="sng" spc="44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www.congreseau-ia.com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68837" y="304874"/>
              <a:ext cx="5240491" cy="31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3"/>
                </a:lnSpc>
              </a:pPr>
              <a:r>
                <a:rPr lang="en-US" sz="1860" spc="44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commercial@congreseau-ia.com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822373" y="247878"/>
              <a:ext cx="3223897" cy="364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3"/>
                </a:lnSpc>
              </a:pPr>
              <a:r>
                <a:rPr lang="en-US" sz="2029" spc="48">
                  <a:solidFill>
                    <a:srgbClr val="FFFFFF"/>
                  </a:solidFill>
                  <a:latin typeface="Nexa"/>
                  <a:ea typeface="Nexa"/>
                  <a:cs typeface="Nexa"/>
                  <a:sym typeface="Nexa"/>
                </a:rPr>
                <a:t>Congrès EAU &amp; IA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8545" y="6928357"/>
            <a:ext cx="14442940" cy="96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1" spc="96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 CONFÉRENCES PLÉNIÈRES | 8 KEYNOTES | + DE 80 COMMUNICATIONS</a:t>
            </a:r>
          </a:p>
          <a:p>
            <a:pPr algn="ctr">
              <a:lnSpc>
                <a:spcPts val="3900"/>
              </a:lnSpc>
            </a:pPr>
            <a:r>
              <a:rPr lang="en-US" sz="2600" b="1" spc="96" dirty="0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POSTERS | UN ESPACE D’EXPOSITION | SOIRÉE DE GALA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782927">
            <a:off x="-11948678" y="-1549038"/>
            <a:ext cx="13317967" cy="13628550"/>
          </a:xfrm>
          <a:prstGeom prst="rect">
            <a:avLst/>
          </a:prstGeom>
          <a:gradFill rotWithShape="1">
            <a:gsLst>
              <a:gs pos="0">
                <a:srgbClr val="030815">
                  <a:alpha val="91000"/>
                </a:srgbClr>
              </a:gs>
              <a:gs pos="33333">
                <a:srgbClr val="061735">
                  <a:alpha val="91000"/>
                </a:srgbClr>
              </a:gs>
              <a:gs pos="66667">
                <a:srgbClr val="0D356B">
                  <a:alpha val="91000"/>
                </a:srgbClr>
              </a:gs>
              <a:gs pos="100000">
                <a:srgbClr val="236499">
                  <a:alpha val="91000"/>
                </a:srgbClr>
              </a:gs>
            </a:gsLst>
            <a:lin ang="0"/>
          </a:gradFill>
          <a:ln cap="sq">
            <a:noFill/>
            <a:prstDash val="solid"/>
            <a:miter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AutoShape 4"/>
          <p:cNvSpPr/>
          <p:nvPr/>
        </p:nvSpPr>
        <p:spPr>
          <a:xfrm rot="-782927">
            <a:off x="1273865" y="-573203"/>
            <a:ext cx="680178" cy="10505745"/>
          </a:xfrm>
          <a:prstGeom prst="rect">
            <a:avLst/>
          </a:prstGeom>
          <a:solidFill>
            <a:srgbClr val="6894C2">
              <a:alpha val="71765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1164302" y="314904"/>
            <a:ext cx="884263" cy="15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"/>
              </a:lnSpc>
            </a:pPr>
            <a:r>
              <a:rPr lang="en-US" sz="921" dirty="0" err="1">
                <a:solidFill>
                  <a:schemeClr val="tx2">
                    <a:alpha val="96863"/>
                  </a:schemeClr>
                </a:solidFill>
                <a:latin typeface="Gotham"/>
                <a:ea typeface="Gotham"/>
                <a:cs typeface="Gotham"/>
                <a:sym typeface="Gotham"/>
              </a:rPr>
              <a:t>Organisé</a:t>
            </a:r>
            <a:r>
              <a:rPr lang="en-US" sz="921" dirty="0">
                <a:solidFill>
                  <a:schemeClr val="tx2">
                    <a:alpha val="96863"/>
                  </a:schemeClr>
                </a:solidFill>
                <a:latin typeface="Gotham"/>
                <a:ea typeface="Gotham"/>
                <a:cs typeface="Gotham"/>
                <a:sym typeface="Gotham"/>
              </a:rPr>
              <a:t> par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3D392A06-9C58-9E2F-1325-C108C8853591}"/>
              </a:ext>
            </a:extLst>
          </p:cNvPr>
          <p:cNvSpPr txBox="1"/>
          <p:nvPr/>
        </p:nvSpPr>
        <p:spPr>
          <a:xfrm>
            <a:off x="1905000" y="797451"/>
            <a:ext cx="411977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4800" dirty="0">
                <a:solidFill>
                  <a:schemeClr val="tx2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TITRE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334798E0-1034-0DC4-51BF-81AB6420AA5C}"/>
              </a:ext>
            </a:extLst>
          </p:cNvPr>
          <p:cNvSpPr txBox="1"/>
          <p:nvPr/>
        </p:nvSpPr>
        <p:spPr>
          <a:xfrm>
            <a:off x="1907059" y="1481992"/>
            <a:ext cx="3435292" cy="46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b="1" spc="96" dirty="0">
                <a:solidFill>
                  <a:schemeClr val="tx2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SOUS-TITRE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649A09C-7FC1-3EB1-88C6-45CE8869A687}"/>
              </a:ext>
            </a:extLst>
          </p:cNvPr>
          <p:cNvSpPr txBox="1"/>
          <p:nvPr/>
        </p:nvSpPr>
        <p:spPr>
          <a:xfrm>
            <a:off x="2353116" y="3580564"/>
            <a:ext cx="3435292" cy="144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chemeClr val="tx2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chemeClr val="tx2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  <a:p>
            <a:pPr marL="457200" indent="-45720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sz="2600" spc="96" dirty="0">
                <a:solidFill>
                  <a:schemeClr val="tx2"/>
                </a:solidFill>
                <a:latin typeface="Century Gothic" panose="020B0502020202020204" pitchFamily="34" charset="0"/>
                <a:ea typeface="Century Gothic Paneuropean Bold"/>
                <a:cs typeface="Century Gothic Paneuropean Bold"/>
                <a:sym typeface="Century Gothic Paneuropean Bold"/>
              </a:rPr>
              <a:t>XX</a:t>
            </a:r>
          </a:p>
        </p:txBody>
      </p:sp>
      <p:pic>
        <p:nvPicPr>
          <p:cNvPr id="13" name="Image 12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8481BC96-54A1-4A32-6CE3-30905EA84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16" y="554188"/>
            <a:ext cx="769048" cy="769048"/>
          </a:xfrm>
          <a:prstGeom prst="rect">
            <a:avLst/>
          </a:prstGeom>
        </p:spPr>
      </p:pic>
      <p:pic>
        <p:nvPicPr>
          <p:cNvPr id="15" name="Image 14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7796084B-26E4-0D79-3763-74D4EBD98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204" y="314904"/>
            <a:ext cx="2274609" cy="965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575" y="-334708"/>
            <a:ext cx="16491151" cy="9241916"/>
          </a:xfrm>
          <a:custGeom>
            <a:avLst/>
            <a:gdLst/>
            <a:ahLst/>
            <a:cxnLst/>
            <a:rect l="l" t="t" r="r" b="b"/>
            <a:pathLst>
              <a:path w="16491151" h="9241916">
                <a:moveTo>
                  <a:pt x="0" y="0"/>
                </a:moveTo>
                <a:lnTo>
                  <a:pt x="16491150" y="0"/>
                </a:lnTo>
                <a:lnTo>
                  <a:pt x="16491150" y="9241916"/>
                </a:lnTo>
                <a:lnTo>
                  <a:pt x="0" y="924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6455806" y="985257"/>
            <a:ext cx="5438048" cy="2319546"/>
          </a:xfrm>
          <a:custGeom>
            <a:avLst/>
            <a:gdLst/>
            <a:ahLst/>
            <a:cxnLst/>
            <a:rect l="l" t="t" r="r" b="b"/>
            <a:pathLst>
              <a:path w="5438048" h="2319546">
                <a:moveTo>
                  <a:pt x="0" y="0"/>
                </a:moveTo>
                <a:lnTo>
                  <a:pt x="5438047" y="0"/>
                </a:lnTo>
                <a:lnTo>
                  <a:pt x="5438047" y="2319547"/>
                </a:lnTo>
                <a:lnTo>
                  <a:pt x="0" y="23195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0" y="3993305"/>
            <a:ext cx="15240000" cy="3420937"/>
            <a:chOff x="0" y="0"/>
            <a:chExt cx="4816593" cy="10811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081185"/>
            </a:xfrm>
            <a:custGeom>
              <a:avLst/>
              <a:gdLst/>
              <a:ahLst/>
              <a:cxnLst/>
              <a:rect l="l" t="t" r="r" b="b"/>
              <a:pathLst>
                <a:path w="4816592" h="1081185">
                  <a:moveTo>
                    <a:pt x="0" y="0"/>
                  </a:moveTo>
                  <a:lnTo>
                    <a:pt x="4816592" y="0"/>
                  </a:lnTo>
                  <a:lnTo>
                    <a:pt x="4816592" y="1081185"/>
                  </a:lnTo>
                  <a:lnTo>
                    <a:pt x="0" y="1081185"/>
                  </a:lnTo>
                  <a:close/>
                </a:path>
              </a:pathLst>
            </a:custGeom>
            <a:gradFill rotWithShape="1">
              <a:gsLst>
                <a:gs pos="0">
                  <a:srgbClr val="030815">
                    <a:alpha val="82000"/>
                  </a:srgbClr>
                </a:gs>
                <a:gs pos="33333">
                  <a:srgbClr val="061735">
                    <a:alpha val="82000"/>
                  </a:srgbClr>
                </a:gs>
                <a:gs pos="66667">
                  <a:srgbClr val="0D356B">
                    <a:alpha val="82000"/>
                  </a:srgbClr>
                </a:gs>
                <a:gs pos="100000">
                  <a:srgbClr val="236499">
                    <a:alpha val="8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816593" cy="1062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4254858"/>
            <a:ext cx="597078" cy="0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507266" y="4537215"/>
            <a:ext cx="155544" cy="15554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5E9B"/>
            </a:solidFill>
            <a:ln w="28575" cap="sq">
              <a:solidFill>
                <a:srgbClr val="1E5E9B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1922" tIns="31922" rIns="31922" bIns="31922" rtlCol="0" anchor="ctr"/>
            <a:lstStyle/>
            <a:p>
              <a:pPr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587671" y="4256186"/>
            <a:ext cx="373359" cy="358801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>
            <a:off x="951623" y="4614987"/>
            <a:ext cx="558779" cy="0"/>
          </a:xfrm>
          <a:prstGeom prst="line">
            <a:avLst/>
          </a:prstGeom>
          <a:ln w="28575" cap="flat">
            <a:solidFill>
              <a:srgbClr val="1E5E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/>
          <p:nvPr/>
        </p:nvGrpSpPr>
        <p:grpSpPr>
          <a:xfrm>
            <a:off x="8815900" y="5059310"/>
            <a:ext cx="5344966" cy="1889872"/>
            <a:chOff x="0" y="0"/>
            <a:chExt cx="976467" cy="3452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6467" cy="345259"/>
            </a:xfrm>
            <a:custGeom>
              <a:avLst/>
              <a:gdLst/>
              <a:ahLst/>
              <a:cxnLst/>
              <a:rect l="l" t="t" r="r" b="b"/>
              <a:pathLst>
                <a:path w="976467" h="345259">
                  <a:moveTo>
                    <a:pt x="0" y="0"/>
                  </a:moveTo>
                  <a:lnTo>
                    <a:pt x="976467" y="0"/>
                  </a:lnTo>
                  <a:lnTo>
                    <a:pt x="976467" y="345259"/>
                  </a:lnTo>
                  <a:lnTo>
                    <a:pt x="0" y="3452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976467" cy="364309"/>
            </a:xfrm>
            <a:prstGeom prst="rect">
              <a:avLst/>
            </a:prstGeom>
          </p:spPr>
          <p:txBody>
            <a:bodyPr lIns="94808" tIns="94808" rIns="94808" bIns="94808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37784" y="5241489"/>
            <a:ext cx="5344966" cy="1889872"/>
            <a:chOff x="0" y="0"/>
            <a:chExt cx="976467" cy="3452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6467" cy="345259"/>
            </a:xfrm>
            <a:custGeom>
              <a:avLst/>
              <a:gdLst/>
              <a:ahLst/>
              <a:cxnLst/>
              <a:rect l="l" t="t" r="r" b="b"/>
              <a:pathLst>
                <a:path w="976467" h="345259">
                  <a:moveTo>
                    <a:pt x="0" y="0"/>
                  </a:moveTo>
                  <a:lnTo>
                    <a:pt x="976467" y="0"/>
                  </a:lnTo>
                  <a:lnTo>
                    <a:pt x="976467" y="345259"/>
                  </a:lnTo>
                  <a:lnTo>
                    <a:pt x="0" y="345259"/>
                  </a:lnTo>
                  <a:close/>
                </a:path>
              </a:pathLst>
            </a:custGeom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976467" cy="364309"/>
            </a:xfrm>
            <a:prstGeom prst="rect">
              <a:avLst/>
            </a:prstGeom>
          </p:spPr>
          <p:txBody>
            <a:bodyPr lIns="94808" tIns="94808" rIns="94808" bIns="94808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9037784" y="5818271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/>
          <p:nvPr/>
        </p:nvSpPr>
        <p:spPr>
          <a:xfrm>
            <a:off x="3605147" y="1456443"/>
            <a:ext cx="1607270" cy="1848360"/>
          </a:xfrm>
          <a:custGeom>
            <a:avLst/>
            <a:gdLst/>
            <a:ahLst/>
            <a:cxnLst/>
            <a:rect l="l" t="t" r="r" b="b"/>
            <a:pathLst>
              <a:path w="1607270" h="1848360">
                <a:moveTo>
                  <a:pt x="0" y="0"/>
                </a:moveTo>
                <a:lnTo>
                  <a:pt x="1607270" y="0"/>
                </a:lnTo>
                <a:lnTo>
                  <a:pt x="1607270" y="1848361"/>
                </a:lnTo>
                <a:lnTo>
                  <a:pt x="0" y="184836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/>
          <p:nvPr/>
        </p:nvSpPr>
        <p:spPr>
          <a:xfrm>
            <a:off x="9037784" y="5229597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9037784" y="6404983"/>
            <a:ext cx="405523" cy="405523"/>
          </a:xfrm>
          <a:custGeom>
            <a:avLst/>
            <a:gdLst/>
            <a:ahLst/>
            <a:cxnLst/>
            <a:rect l="l" t="t" r="r" b="b"/>
            <a:pathLst>
              <a:path w="405523" h="405523">
                <a:moveTo>
                  <a:pt x="0" y="0"/>
                </a:moveTo>
                <a:lnTo>
                  <a:pt x="405523" y="0"/>
                </a:lnTo>
                <a:lnTo>
                  <a:pt x="405523" y="405523"/>
                </a:lnTo>
                <a:lnTo>
                  <a:pt x="0" y="4055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TextBox 29"/>
          <p:cNvSpPr txBox="1"/>
          <p:nvPr/>
        </p:nvSpPr>
        <p:spPr>
          <a:xfrm>
            <a:off x="1920627" y="4240570"/>
            <a:ext cx="4119770" cy="55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3639" dirty="0">
                <a:solidFill>
                  <a:srgbClr val="FFFFFF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NOS SPONSORS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55031" y="5921629"/>
            <a:ext cx="3310364" cy="20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55031" y="5365276"/>
            <a:ext cx="3310364" cy="17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 &amp; PRÉNOM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55031" y="6508341"/>
            <a:ext cx="3310364" cy="20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1"/>
              </a:lnSpc>
            </a:pPr>
            <a:r>
              <a:rPr lang="en-US" sz="1474" b="1" spc="35">
                <a:solidFill>
                  <a:srgbClr val="1E5E9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TÉL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815900" y="4145320"/>
            <a:ext cx="5566850" cy="64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9"/>
              </a:lnSpc>
              <a:spcBef>
                <a:spcPct val="0"/>
              </a:spcBef>
            </a:pPr>
            <a:r>
              <a:rPr lang="en-US" sz="3635">
                <a:solidFill>
                  <a:srgbClr val="FFFFFF"/>
                </a:solidFill>
                <a:latin typeface="YagiUhfNo2 Medium"/>
                <a:ea typeface="YagiUhfNo2 Medium"/>
                <a:cs typeface="YagiUhfNo2 Medium"/>
                <a:sym typeface="YagiUhfNo2 Medium"/>
              </a:rPr>
              <a:t>NOM SOCIÉTÉ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46147" y="937632"/>
            <a:ext cx="2125271" cy="36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2215">
                <a:solidFill>
                  <a:srgbClr val="F4F5F7">
                    <a:alpha val="96863"/>
                  </a:srgbClr>
                </a:solidFill>
                <a:latin typeface="Gotham"/>
                <a:ea typeface="Gotham"/>
                <a:cs typeface="Gotham"/>
                <a:sym typeface="Gotham"/>
              </a:rPr>
              <a:t>Organisé par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0" y="8052417"/>
            <a:ext cx="15240000" cy="520083"/>
            <a:chOff x="0" y="0"/>
            <a:chExt cx="4816593" cy="1643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816592" cy="164372"/>
            </a:xfrm>
            <a:custGeom>
              <a:avLst/>
              <a:gdLst/>
              <a:ahLst/>
              <a:cxnLst/>
              <a:rect l="l" t="t" r="r" b="b"/>
              <a:pathLst>
                <a:path w="4816592" h="164372">
                  <a:moveTo>
                    <a:pt x="0" y="0"/>
                  </a:moveTo>
                  <a:lnTo>
                    <a:pt x="4816592" y="0"/>
                  </a:lnTo>
                  <a:lnTo>
                    <a:pt x="4816592" y="164372"/>
                  </a:lnTo>
                  <a:lnTo>
                    <a:pt x="0" y="164372"/>
                  </a:lnTo>
                  <a:close/>
                </a:path>
              </a:pathLst>
            </a:custGeom>
            <a:solidFill>
              <a:srgbClr val="06173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050"/>
              <a:ext cx="4816593" cy="145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760044" y="8134163"/>
            <a:ext cx="9719913" cy="356592"/>
            <a:chOff x="0" y="0"/>
            <a:chExt cx="12959883" cy="47545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75456" cy="475456"/>
            </a:xfrm>
            <a:custGeom>
              <a:avLst/>
              <a:gdLst/>
              <a:ahLst/>
              <a:cxnLst/>
              <a:rect l="l" t="t" r="r" b="b"/>
              <a:pathLst>
                <a:path w="475456" h="475456">
                  <a:moveTo>
                    <a:pt x="0" y="0"/>
                  </a:moveTo>
                  <a:lnTo>
                    <a:pt x="475456" y="0"/>
                  </a:lnTo>
                  <a:lnTo>
                    <a:pt x="475456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5629" y="142981"/>
              <a:ext cx="3743658" cy="218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9"/>
                </a:lnSpc>
              </a:pPr>
              <a:r>
                <a:rPr lang="en-US" sz="1296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commercial@congreseau-ia.com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5590218" y="0"/>
              <a:ext cx="475456" cy="475456"/>
            </a:xfrm>
            <a:custGeom>
              <a:avLst/>
              <a:gdLst/>
              <a:ahLst/>
              <a:cxnLst/>
              <a:rect l="l" t="t" r="r" b="b"/>
              <a:pathLst>
                <a:path w="475456" h="475456">
                  <a:moveTo>
                    <a:pt x="0" y="0"/>
                  </a:moveTo>
                  <a:lnTo>
                    <a:pt x="475457" y="0"/>
                  </a:lnTo>
                  <a:lnTo>
                    <a:pt x="475457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265848" y="110015"/>
              <a:ext cx="2867835" cy="25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2"/>
                </a:lnSpc>
              </a:pPr>
              <a:r>
                <a:rPr lang="en-US" sz="1296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www.congreseau-ia.com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0304614" y="0"/>
              <a:ext cx="474037" cy="475456"/>
            </a:xfrm>
            <a:custGeom>
              <a:avLst/>
              <a:gdLst/>
              <a:ahLst/>
              <a:cxnLst/>
              <a:rect l="l" t="t" r="r" b="b"/>
              <a:pathLst>
                <a:path w="474037" h="475456">
                  <a:moveTo>
                    <a:pt x="0" y="0"/>
                  </a:moveTo>
                  <a:lnTo>
                    <a:pt x="474036" y="0"/>
                  </a:lnTo>
                  <a:lnTo>
                    <a:pt x="474036" y="475456"/>
                  </a:lnTo>
                  <a:lnTo>
                    <a:pt x="0" y="47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17621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978226" y="110396"/>
              <a:ext cx="1981657" cy="254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47"/>
                </a:lnSpc>
              </a:pPr>
              <a:r>
                <a:rPr lang="en-US" sz="1292" b="1" spc="3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Congrès EAU &amp; IA</a:t>
              </a:r>
            </a:p>
          </p:txBody>
        </p:sp>
      </p:grpSp>
      <p:grpSp>
        <p:nvGrpSpPr>
          <p:cNvPr id="45" name="Group 13">
            <a:extLst>
              <a:ext uri="{FF2B5EF4-FFF2-40B4-BE49-F238E27FC236}">
                <a16:creationId xmlns:a16="http://schemas.microsoft.com/office/drawing/2014/main" id="{BAF60EF8-FCF7-BE82-8D7F-DFC9D3DD7379}"/>
              </a:ext>
            </a:extLst>
          </p:cNvPr>
          <p:cNvGrpSpPr/>
          <p:nvPr/>
        </p:nvGrpSpPr>
        <p:grpSpPr>
          <a:xfrm>
            <a:off x="1764531" y="4995809"/>
            <a:ext cx="5972238" cy="2151178"/>
            <a:chOff x="0" y="0"/>
            <a:chExt cx="7962984" cy="2868238"/>
          </a:xfrm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76E0370A-B9B3-68B7-C5E7-DDD0F3776DFF}"/>
                </a:ext>
              </a:extLst>
            </p:cNvPr>
            <p:cNvSpPr/>
            <p:nvPr/>
          </p:nvSpPr>
          <p:spPr>
            <a:xfrm>
              <a:off x="0" y="0"/>
              <a:ext cx="2108413" cy="1486291"/>
            </a:xfrm>
            <a:custGeom>
              <a:avLst/>
              <a:gdLst/>
              <a:ahLst/>
              <a:cxnLst/>
              <a:rect l="l" t="t" r="r" b="b"/>
              <a:pathLst>
                <a:path w="2108413" h="1486291">
                  <a:moveTo>
                    <a:pt x="0" y="0"/>
                  </a:moveTo>
                  <a:lnTo>
                    <a:pt x="2108413" y="0"/>
                  </a:lnTo>
                  <a:lnTo>
                    <a:pt x="2108413" y="1486291"/>
                  </a:lnTo>
                  <a:lnTo>
                    <a:pt x="0" y="1486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483FCFC-F396-5264-C37F-682558DE0F84}"/>
                </a:ext>
              </a:extLst>
            </p:cNvPr>
            <p:cNvSpPr/>
            <p:nvPr/>
          </p:nvSpPr>
          <p:spPr>
            <a:xfrm>
              <a:off x="3776330" y="353995"/>
              <a:ext cx="2798671" cy="778302"/>
            </a:xfrm>
            <a:custGeom>
              <a:avLst/>
              <a:gdLst/>
              <a:ahLst/>
              <a:cxnLst/>
              <a:rect l="l" t="t" r="r" b="b"/>
              <a:pathLst>
                <a:path w="2798671" h="778302">
                  <a:moveTo>
                    <a:pt x="0" y="0"/>
                  </a:moveTo>
                  <a:lnTo>
                    <a:pt x="2798671" y="0"/>
                  </a:lnTo>
                  <a:lnTo>
                    <a:pt x="2798671" y="778302"/>
                  </a:lnTo>
                  <a:lnTo>
                    <a:pt x="0" y="778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E5B670C-1E70-5F6E-F6BE-A010783EE72E}"/>
                </a:ext>
              </a:extLst>
            </p:cNvPr>
            <p:cNvSpPr/>
            <p:nvPr/>
          </p:nvSpPr>
          <p:spPr>
            <a:xfrm>
              <a:off x="2989480" y="1693458"/>
              <a:ext cx="1180702" cy="971467"/>
            </a:xfrm>
            <a:custGeom>
              <a:avLst/>
              <a:gdLst/>
              <a:ahLst/>
              <a:cxnLst/>
              <a:rect l="l" t="t" r="r" b="b"/>
              <a:pathLst>
                <a:path w="1180702" h="971467">
                  <a:moveTo>
                    <a:pt x="0" y="0"/>
                  </a:moveTo>
                  <a:lnTo>
                    <a:pt x="1180702" y="0"/>
                  </a:lnTo>
                  <a:lnTo>
                    <a:pt x="1180702" y="971468"/>
                  </a:lnTo>
                  <a:lnTo>
                    <a:pt x="0" y="971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DE59EE2-8621-DF06-6B9F-6E01B2C908DE}"/>
                </a:ext>
              </a:extLst>
            </p:cNvPr>
            <p:cNvSpPr/>
            <p:nvPr/>
          </p:nvSpPr>
          <p:spPr>
            <a:xfrm>
              <a:off x="1761955" y="1488455"/>
              <a:ext cx="1249511" cy="1363254"/>
            </a:xfrm>
            <a:custGeom>
              <a:avLst/>
              <a:gdLst/>
              <a:ahLst/>
              <a:cxnLst/>
              <a:rect l="l" t="t" r="r" b="b"/>
              <a:pathLst>
                <a:path w="1249511" h="1363254">
                  <a:moveTo>
                    <a:pt x="0" y="0"/>
                  </a:moveTo>
                  <a:lnTo>
                    <a:pt x="1249511" y="0"/>
                  </a:lnTo>
                  <a:lnTo>
                    <a:pt x="1249511" y="1363254"/>
                  </a:lnTo>
                  <a:lnTo>
                    <a:pt x="0" y="136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4385F5A-E62E-54EC-50C5-4C50A089129F}"/>
                </a:ext>
              </a:extLst>
            </p:cNvPr>
            <p:cNvSpPr/>
            <p:nvPr/>
          </p:nvSpPr>
          <p:spPr>
            <a:xfrm>
              <a:off x="6087175" y="1488455"/>
              <a:ext cx="1875808" cy="1379783"/>
            </a:xfrm>
            <a:custGeom>
              <a:avLst/>
              <a:gdLst/>
              <a:ahLst/>
              <a:cxnLst/>
              <a:rect l="l" t="t" r="r" b="b"/>
              <a:pathLst>
                <a:path w="1875808" h="1379783">
                  <a:moveTo>
                    <a:pt x="0" y="0"/>
                  </a:moveTo>
                  <a:lnTo>
                    <a:pt x="1875809" y="0"/>
                  </a:lnTo>
                  <a:lnTo>
                    <a:pt x="1875809" y="1379783"/>
                  </a:lnTo>
                  <a:lnTo>
                    <a:pt x="0" y="1379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68</Words>
  <Application>Microsoft Office PowerPoint</Application>
  <PresentationFormat>Personnalisé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Gotham</vt:lpstr>
      <vt:lpstr>Open Sans Bold</vt:lpstr>
      <vt:lpstr>Century Gothic Paneuropean Bold</vt:lpstr>
      <vt:lpstr>Calibri</vt:lpstr>
      <vt:lpstr>Century Gothic</vt:lpstr>
      <vt:lpstr>YagiUhfNo2 Medium</vt:lpstr>
      <vt:lpstr>Arial</vt:lpstr>
      <vt:lpstr>Nexa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 - Congrès Eau &amp; IA 2026</dc:title>
  <cp:lastModifiedBy>Produnet Adeo</cp:lastModifiedBy>
  <cp:revision>13</cp:revision>
  <dcterms:created xsi:type="dcterms:W3CDTF">2006-08-16T00:00:00Z</dcterms:created>
  <dcterms:modified xsi:type="dcterms:W3CDTF">2026-02-24T14:49:50Z</dcterms:modified>
  <dc:identifier>DAHBrtcRHzs</dc:identifier>
</cp:coreProperties>
</file>